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8" r:id="rId2"/>
    <p:sldId id="259" r:id="rId3"/>
    <p:sldId id="277" r:id="rId4"/>
    <p:sldId id="261" r:id="rId5"/>
    <p:sldId id="1217" r:id="rId6"/>
    <p:sldId id="1216" r:id="rId7"/>
    <p:sldId id="1218" r:id="rId8"/>
    <p:sldId id="1220" r:id="rId9"/>
    <p:sldId id="1221" r:id="rId10"/>
    <p:sldId id="1222" r:id="rId11"/>
    <p:sldId id="274" r:id="rId12"/>
    <p:sldId id="27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A0DC"/>
    <a:srgbClr val="7E828D"/>
    <a:srgbClr val="8D9DA9"/>
    <a:srgbClr val="64DB53"/>
    <a:srgbClr val="37B4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08"/>
    <p:restoredTop sz="93508"/>
  </p:normalViewPr>
  <p:slideViewPr>
    <p:cSldViewPr snapToGrid="0" showGuides="1">
      <p:cViewPr varScale="1">
        <p:scale>
          <a:sx n="95" d="100"/>
          <a:sy n="95" d="100"/>
        </p:scale>
        <p:origin x="576" y="176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7EEE2-63D4-974E-AC39-3B7256AE84D1}" type="datetimeFigureOut">
              <a:rPr lang="en-US" smtClean="0"/>
              <a:t>3/2/26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340D40-2B43-8543-9BC8-A36BC7E76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46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2E34F-B08A-A08B-0144-0FBF07AEF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EE326A-AD80-4EEA-7E27-EB51FC415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CCFF89-2E6D-331E-EE7C-1AE398A4F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038C0-636A-694B-8D15-0340468F9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355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0DA6C-24B2-2302-A694-503B1C60C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C35CDE-CE79-1BB0-1A67-36A9E04FA6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78F303-8A0D-9832-2A77-1CA385D7FA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C5141-047C-08CE-77A8-D81C6F5164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5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B0C59-E652-E4A5-B57C-D5F9EE2F3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ABB369-6EF4-C397-5BBF-D7B8171261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90B981-5AD9-3B4E-F011-B8D2C44E25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9CC67-52C6-4532-7499-83564BD54A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996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29FCB-A08A-9EA6-2A71-C5D88492D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FE106A-96B8-4CF0-9CEE-B64D3D36B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1BD49B-0C4C-7925-1679-B1F0A828BE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E1375D-8A36-4211-BEC6-8511FA6E8D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551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35BF6-0BE5-7422-2AA8-465ACF4E5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9356CB-7041-D875-0E6D-4A7C2BF5F8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D20FC6-3D0D-5DDF-6190-B948CB0AB0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E29E7C-F9C5-65CC-046A-D6A404BD49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32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DE1C3-30E8-9EA0-D102-DDEBEDE23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534D76-6E7F-3897-69BD-A53EEC79AB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17E5D3-11C4-9ADC-B6D5-230AA0BEB2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E1AA70-0A94-7AA0-5095-4CE02E43FB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659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960D0-89C0-E67B-F447-620C33725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AF6BFB-4FBD-6BF9-732D-65B72A5414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AAE058-7349-34CC-7D84-7218425924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Hero Lessons Art copy 7.png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05B535-1620-40BB-C611-D767EA7058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77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873C2-F60F-9290-1D99-D5B1F8A3E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727228-7DD9-26C1-09E9-435D53B4A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E0E579-290F-13A1-1C7D-6362616B8E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Seated Reading Blonde </a:t>
            </a:r>
            <a:r>
              <a:rPr lang="en-US" dirty="0" err="1"/>
              <a:t>Female.png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24604A-0306-78C1-853F-43DEE309DC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749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4D141-368E-3F7A-5F1F-7B3F43BCC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44D625-045E-C9FA-32D1-6F9C684143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BC0C30-2FF8-00AF-B019-0B6EB644BD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Seated Reading Blonde </a:t>
            </a:r>
            <a:r>
              <a:rPr lang="en-US" dirty="0" err="1"/>
              <a:t>Female.png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18C655-12FF-7914-F389-48ED8A3F8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510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B4497-C138-D780-A531-1082DD6F2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78F715-EDB2-F91E-0C23-03C16D0D32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2CFFD2-1654-5754-03C3-AD8A706A54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9DC23-53B4-42DD-83C1-35ECADD636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287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A7836-F3BF-5262-1D87-E47D991705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0CB788-29BF-94D5-3A68-CBE7FBEB7B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4F7C21-6617-0582-EFFF-77E4E1FDC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A6EF0-E63D-4603-F4D1-F1E6E21FB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EF2179-A165-7D3F-06A9-1AE81638C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6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5289F-BB96-5CD0-2291-D13D3FB36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2FCDF5-C79D-4B90-CEB8-12AB1F471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EE4465-CFEA-4BA7-EF34-B67BAC559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5E1CC-FFF7-D498-3CB3-319AA29D8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C48406-E243-B518-0554-95F2BCD56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08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AA1CDF-0CB4-9333-D4DA-2E595A10E6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242DB-9729-EDCE-0016-9DF879583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E7744-CCDF-002F-02F1-F92F2253B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72AF4-2092-EDD3-B80C-9C6448CB7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E2940-AA4F-0291-C75D-3FBA65535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23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0EF7F-9747-BEDF-0D92-2B5376788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720F65-AD6D-5D97-8829-22C43C7889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456BA-9738-5643-E71F-8B69AFB02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A11F7-AC5E-43E2-AF05-FD9DD5923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280C1-D3DF-FD23-60CD-A89FCBCCF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111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B8E13-B4ED-17A1-B1E6-0AA6D3FC3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A6FC6F-AC2B-526A-C5E7-3BE330D6C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95EC4-D187-FC21-B4B6-A7EF1D57A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024E4-35A0-4F53-541F-5D2FB0202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3314B-C105-23AE-A251-6805CC0ED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565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0A19C-773D-49D5-8B67-C86A1461C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B4757-743A-3BCC-EB5B-DDBF53C264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CBD3E5-E882-488C-34BB-783D951170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D89A4A-B5E4-FA2A-B9E7-BB0372A0B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FD7A0A-248D-6FB8-4A70-3F0D62BD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F945E2-AF7E-6E97-0369-0AD02C9B8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201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87DC7-1280-9340-4DC6-2479F2C86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B1709D-FD98-78A5-63BF-80403FE4CF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792E8B-0EAC-3728-FE81-E40C21E83D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238D58-642D-4E20-3B25-BFC096207F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EDA40F-C1D5-89E2-724D-0EA5F0B8D3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4BF60A-427D-C382-A719-35269C26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F2201B-06C4-4715-F5E4-FEA255FD7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9C7E7C-4172-8F89-CCD2-977DF4FDD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932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46F03-C364-05E2-0665-446B8B51C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9ECF63-C7B4-201A-2619-3A4434069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6D9174-9C1F-00B3-EAC1-49792E5B9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AEE8A8-8388-6FA3-20E5-592DA9351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736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FC4C2B-B49D-4C31-C6F0-E0CBADCA3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DC1C0B-3C64-19F9-4EBB-99AB97CA2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AD5F25-19C0-0019-227A-991CA1859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00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22D82-9FDD-CD1D-7762-172318FB0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198D2-CE47-A305-D1FC-84556D82C2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DBF588-FA12-EC3D-0065-77B1272223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16A31D-0456-0300-AE98-A1833214F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BCF082-D767-D69C-8992-37F5C3BA9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4EB85-59AF-44AB-5376-0E7382B11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240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C5709-2229-55B3-4E51-8D57AD11A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A73896-3541-F278-4481-A782C27BFE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BBCF14-D0B8-4FB5-727F-3CF987FAE9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79054C-B4AB-013C-7865-82C5EDFC3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772635-9763-DA98-2626-70F0055E3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9941D2-F08B-48FD-9221-ECD0DA17B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907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8B8204-7210-FF19-F9FE-A5C944D2C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BCF09D-5317-2D7E-4CEE-C8A3CD23C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BD6DB-A093-B869-5304-67803C6281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9AC689-215B-2547-A3CD-973DED20099E}" type="datetimeFigureOut">
              <a:rPr lang="en-US" smtClean="0"/>
              <a:t>3/2/26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DDC985-2C82-277B-3A7A-BA9834774C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044C6-9BA3-F022-5344-56F2501CFB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0D667B-75EF-854B-8401-E44FA7D24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89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75B8AB-9144-86A7-989B-22EC1858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733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869BBE-0516-E572-18EC-3B7F6A166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67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B6FB8F-6E29-B293-DC03-290FA0FC1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036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308BB-09D1-F043-8432-25147BE19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086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986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530C32-F225-26E5-0196-9FCEF88ED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5453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5B652B-891D-2AB7-7BAD-5FD898CD9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9053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F46259-1515-76D7-3134-6D1D04BEA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942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82B753-5F80-8D5C-6653-4A80CF575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236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7EFC3B-DE22-A0CE-1694-EA7D78F4E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4511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D7515A-66CB-BAC4-CC30-EA8815583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1230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35F884-9C38-BDCA-BBA1-681A60DDD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588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3682</TotalTime>
  <Words>31</Words>
  <Application>Microsoft Macintosh PowerPoint</Application>
  <PresentationFormat>Widescreen</PresentationFormat>
  <Paragraphs>13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15</cp:revision>
  <dcterms:created xsi:type="dcterms:W3CDTF">2026-02-26T21:30:49Z</dcterms:created>
  <dcterms:modified xsi:type="dcterms:W3CDTF">2026-03-02T21:40:45Z</dcterms:modified>
</cp:coreProperties>
</file>